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8" r:id="rId3"/>
    <p:sldId id="298" r:id="rId4"/>
    <p:sldId id="293" r:id="rId5"/>
    <p:sldId id="290" r:id="rId6"/>
    <p:sldId id="294" r:id="rId7"/>
    <p:sldId id="295" r:id="rId8"/>
    <p:sldId id="296" r:id="rId9"/>
    <p:sldId id="299" r:id="rId10"/>
    <p:sldId id="297" r:id="rId11"/>
    <p:sldId id="300" r:id="rId12"/>
    <p:sldId id="301" r:id="rId13"/>
    <p:sldId id="302" r:id="rId14"/>
    <p:sldId id="303" r:id="rId15"/>
    <p:sldId id="304" r:id="rId16"/>
    <p:sldId id="305" r:id="rId17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-3300" y="-11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EF360-C0A3-413E-B3C6-44B1E5839F6B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5536E-A71C-40EF-B1D3-91948B45A1F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3ED40-9DB1-40A8-80AC-0BDCECAF8B33}" type="datetimeFigureOut">
              <a:rPr lang="pt-BR" smtClean="0"/>
              <a:pPr/>
              <a:t>18/08/2017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35C5D-7DB7-436F-BA60-EDAE49B61E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4476" y="1809005"/>
            <a:ext cx="6838528" cy="1101725"/>
          </a:xfrm>
        </p:spPr>
        <p:txBody>
          <a:bodyPr/>
          <a:lstStyle>
            <a:lvl1pPr>
              <a:defRPr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dirty="0"/>
              <a:t>Master title style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4476" y="2914650"/>
            <a:ext cx="6112768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92080" y="4731990"/>
            <a:ext cx="1080120" cy="274637"/>
          </a:xfrm>
          <a:prstGeom prst="rect">
            <a:avLst/>
          </a:prstGeom>
        </p:spPr>
        <p:txBody>
          <a:bodyPr anchor="ctr" anchorCtr="0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6196" y="4731990"/>
            <a:ext cx="17641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4731990"/>
            <a:ext cx="51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9A96E-8D9F-439E-BE4B-0AF0435370D5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514476" y="361568"/>
            <a:ext cx="1882756" cy="553998"/>
            <a:chOff x="1547664" y="249100"/>
            <a:chExt cx="1882756" cy="553998"/>
          </a:xfrm>
        </p:grpSpPr>
        <p:pic>
          <p:nvPicPr>
            <p:cNvPr id="9" name="Picture 8" descr="HydroByteLogoSmall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547664" y="267494"/>
              <a:ext cx="533333" cy="533333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2115636" y="249100"/>
              <a:ext cx="13147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b="1" dirty="0">
                  <a:solidFill>
                    <a:schemeClr val="tx2"/>
                  </a:solidFill>
                  <a:latin typeface="Trebuchet MS" pitchFamily="34" charset="0"/>
                </a:rPr>
                <a:t>HydroByte</a:t>
              </a:r>
              <a:br>
                <a:rPr lang="pt-BR" b="1" dirty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pt-BR" sz="1200" dirty="0">
                  <a:solidFill>
                    <a:schemeClr val="tx2"/>
                  </a:solidFill>
                  <a:latin typeface="Trebuchet MS" pitchFamily="34" charset="0"/>
                </a:rPr>
                <a:t>Software</a:t>
              </a:r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1514476" y="951570"/>
            <a:ext cx="6840760" cy="1440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ctangle 11"/>
          <p:cNvSpPr/>
          <p:nvPr userDrawn="1"/>
        </p:nvSpPr>
        <p:spPr>
          <a:xfrm>
            <a:off x="1514476" y="195486"/>
            <a:ext cx="6840760" cy="1440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1514476" y="4731990"/>
            <a:ext cx="17641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Versão 1.0 – 17/08/2017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51470"/>
            <a:ext cx="7571184" cy="85725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915566"/>
            <a:ext cx="7427168" cy="3727898"/>
          </a:xfrm>
        </p:spPr>
        <p:txBody>
          <a:bodyPr/>
          <a:lstStyle>
            <a:lvl1pPr>
              <a:defRPr sz="2800" b="0"/>
            </a:lvl1pPr>
            <a:lvl2pPr>
              <a:buFont typeface="Wingdings" pitchFamily="2" charset="2"/>
              <a:buChar char="§"/>
              <a:defRPr sz="2400"/>
            </a:lvl2pPr>
            <a:lvl3pPr>
              <a:buFont typeface="Courier New" pitchFamily="49" charset="0"/>
              <a:buChar char="o"/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6196" y="4788634"/>
            <a:ext cx="17641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HydroByte Software © 2016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4788634"/>
            <a:ext cx="51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9A96E-8D9F-439E-BE4B-0AF0435370D5}" type="slidenum">
              <a:rPr lang="pt-BR" smtClean="0"/>
              <a:pPr/>
              <a:t>‹nº›</a:t>
            </a:fld>
            <a:endParaRPr lang="pt-BR" dirty="0"/>
          </a:p>
        </p:txBody>
      </p:sp>
      <p:pic>
        <p:nvPicPr>
          <p:cNvPr id="10" name="Picture 9" descr="HydroByteLogoSmal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431155" y="166209"/>
            <a:ext cx="533333" cy="5333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5" y="3305175"/>
            <a:ext cx="7019057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655" y="2179638"/>
            <a:ext cx="7019057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60032" y="4731990"/>
            <a:ext cx="1368152" cy="274637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36196" y="4731990"/>
            <a:ext cx="1764196" cy="274637"/>
          </a:xfrm>
        </p:spPr>
        <p:txBody>
          <a:bodyPr/>
          <a:lstStyle/>
          <a:p>
            <a:r>
              <a:rPr lang="pt-BR" dirty="0"/>
              <a:t>HydroByte Software ©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79912" y="4011910"/>
            <a:ext cx="21336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HydroByte Software ©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79912" y="4011910"/>
            <a:ext cx="2133600" cy="274637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HydroByte Software ©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HydroByte Software ©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/>
              <a:t>HydroByte Software ©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ydroByte-Doc-Page-01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-36512" y="0"/>
            <a:ext cx="1381967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5616" y="206375"/>
            <a:ext cx="757118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1200150"/>
            <a:ext cx="735516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336196" y="4731990"/>
            <a:ext cx="176419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pt-BR" dirty="0"/>
              <a:t>HydroByte Software ©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4731990"/>
            <a:ext cx="51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9A96E-8D9F-439E-BE4B-0AF0435370D5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D:\HydroExpert\Documentation\Comum\QuickGuides\Install\Images\QG-Install-HydroUpdateXP-01.png" TargetMode="External"/><Relationship Id="rId7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file:///D:\HydroExpert\Documentation\Comum\QuickGuides\Install\Images\QG-Install-HydroUpdateXP-02.png" TargetMode="Externa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D:\HydroExpert\Documentation\Comum\QuickGuides\Install\Images\QG-Install-HydroUpdateXP-03.png" TargetMode="External"/><Relationship Id="rId7" Type="http://schemas.openxmlformats.org/officeDocument/2006/relationships/image" Target="file:///D:\HydroExpert\Documentation\Comum\QuickGuides\Install\Images\QG-Install-HydroUpdateXP-04.png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D:\HydroExpert\Documentation\Comum\QuickGuides\Install\Images\QG-Install-HydroUpdateXP-05.png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D:\HydroExpert\Documentation\Comum\QuickGuides\Install\Images\QG-Install-HydroUpdateXP-06.png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Guia-Rapido-HydroExpert-Install.pptx#-1,8,Atualiza&#231;&#227;o" TargetMode="External"/><Relationship Id="rId2" Type="http://schemas.openxmlformats.org/officeDocument/2006/relationships/hyperlink" Target="Guia-Rapido-HydroExpert-Install.pptx#-1,3,Instala&#231;&#227;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uia-Rapido-HydroExpert-Install.pptx#16. Contato e Suport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D:\HydroExpert\Documentation\Comum\QuickGuides\Install\Images\QG-Install-HydroSetupXP-01.png" TargetMode="External"/><Relationship Id="rId7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file:///D:\HydroExpert\Documentation\Comum\QuickGuides\Install\Images\QG-Install-HydroSetupXP-02.png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D:\HydroExpert\Documentation\Comum\QuickGuides\Install\Images\QG-Install-HydroSetupXP-03.png" TargetMode="External"/><Relationship Id="rId7" Type="http://schemas.openxmlformats.org/officeDocument/2006/relationships/image" Target="file:///D:\HydroExpert\Documentation\Comum\QuickGuides\Install\Images\QG-Install-HydroSetupXP-04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D:\HydroExpert\Documentation\Comum\QuickGuides\Install\Images\QG-Install-HydroSetupXP-05.png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D:\HydroExpert\Documentation\Comum\QuickGuides\Install\Images\QG-Install-HydroSetupXP-06.png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>
                <a:effectLst>
                  <a:reflection blurRad="6350" stA="55000" endA="300" endPos="45500" dist="25400" dir="5400000" sy="-100000" algn="bl" rotWithShape="0"/>
                </a:effectLst>
              </a:rPr>
              <a:t>Instalação </a:t>
            </a:r>
            <a:r>
              <a:rPr lang="pt-BR" dirty="0" err="1">
                <a:effectLst>
                  <a:reflection blurRad="6350" stA="55000" endA="300" endPos="45500" dist="25400" dir="5400000" sy="-100000" algn="bl" rotWithShape="0"/>
                </a:effectLst>
              </a:rPr>
              <a:t>HydroExpert</a:t>
            </a:r>
            <a:endParaRPr lang="pt-BR" dirty="0">
              <a:effectLst>
                <a:reflection blurRad="6350" stA="55000" endA="300" endPos="45500" dist="25400" dir="5400000" sy="-100000" algn="bl" rotWithShape="0"/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Guia Rápido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pt-BR" dirty="0"/>
              <a:t>HydroByte Software © 2017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47F480D-6F33-483C-97A6-5F5C5DCEBD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Atualização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10</a:t>
            </a:fld>
            <a:endParaRPr lang="pt-BR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1259632" y="915566"/>
            <a:ext cx="7427168" cy="37278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/>
              <a:t>Se já possui o </a:t>
            </a:r>
            <a:r>
              <a:rPr lang="pt-BR" b="1" dirty="0" err="1"/>
              <a:t>HydroExpert</a:t>
            </a:r>
            <a:r>
              <a:rPr lang="pt-BR" b="1" dirty="0"/>
              <a:t>...</a:t>
            </a:r>
            <a:endParaRPr lang="pt-BR" dirty="0"/>
          </a:p>
          <a:p>
            <a:pPr lvl="1"/>
            <a:r>
              <a:rPr lang="pt-BR" b="1" dirty="0" err="1"/>
              <a:t>HydroUpdate</a:t>
            </a:r>
            <a:r>
              <a:rPr lang="pt-BR" b="1" dirty="0"/>
              <a:t> XP</a:t>
            </a:r>
            <a:r>
              <a:rPr lang="pt-BR" dirty="0"/>
              <a:t> versão 1.7.0.</a:t>
            </a:r>
          </a:p>
          <a:p>
            <a:pPr lvl="1"/>
            <a:r>
              <a:rPr lang="pt-BR" dirty="0"/>
              <a:t>Reconhece a instalação existente.</a:t>
            </a:r>
          </a:p>
          <a:p>
            <a:pPr lvl="1"/>
            <a:r>
              <a:rPr lang="pt-BR" dirty="0"/>
              <a:t>Processo simples: “Próximo, próximo, ... e fim”.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9309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Atualização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77E6AF4-C8A3-4834-AA1D-A298564873E5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105" y="2134843"/>
            <a:ext cx="2659610" cy="1425063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FFB5755A-FF43-4FF8-AEA1-87D530E51397}"/>
              </a:ext>
            </a:extLst>
          </p:cNvPr>
          <p:cNvSpPr/>
          <p:nvPr/>
        </p:nvSpPr>
        <p:spPr>
          <a:xfrm>
            <a:off x="1128353" y="1821431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1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D54C23F-C62B-4040-B8DE-9595120FAAE4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58416"/>
            <a:ext cx="4176463" cy="3415802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24A7808D-D51E-4BB1-AAF3-B889B1D1BB3F}"/>
              </a:ext>
            </a:extLst>
          </p:cNvPr>
          <p:cNvSpPr/>
          <p:nvPr/>
        </p:nvSpPr>
        <p:spPr>
          <a:xfrm>
            <a:off x="3974232" y="807554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2</a:t>
            </a:r>
          </a:p>
        </p:txBody>
      </p:sp>
      <p:pic>
        <p:nvPicPr>
          <p:cNvPr id="15" name="Gráfico 14" descr="Dedo Indicador Apontando para a Direita">
            <a:extLst>
              <a:ext uri="{FF2B5EF4-FFF2-40B4-BE49-F238E27FC236}">
                <a16:creationId xmlns:a16="http://schemas.microsoft.com/office/drawing/2014/main" id="{EF32BF22-D288-4CD5-93D7-B2F0D91516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561503" y="3399842"/>
            <a:ext cx="543051" cy="54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04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Instalação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D54C23F-C62B-4040-B8DE-9595120FAAE4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08719"/>
            <a:ext cx="3456383" cy="2826870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24A7808D-D51E-4BB1-AAF3-B889B1D1BB3F}"/>
              </a:ext>
            </a:extLst>
          </p:cNvPr>
          <p:cNvSpPr/>
          <p:nvPr/>
        </p:nvSpPr>
        <p:spPr>
          <a:xfrm>
            <a:off x="1165920" y="757858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3</a:t>
            </a:r>
          </a:p>
        </p:txBody>
      </p:sp>
      <p:pic>
        <p:nvPicPr>
          <p:cNvPr id="13" name="Gráfico 12" descr="Dedo Indicador Apontando para a Direita">
            <a:extLst>
              <a:ext uri="{FF2B5EF4-FFF2-40B4-BE49-F238E27FC236}">
                <a16:creationId xmlns:a16="http://schemas.microsoft.com/office/drawing/2014/main" id="{46055B4E-F8D1-4222-A7C3-F2E511771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943425" y="1507578"/>
            <a:ext cx="543051" cy="54305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56FA299-D187-40C6-B8F2-65A79AD8DEC1}"/>
              </a:ext>
            </a:extLst>
          </p:cNvPr>
          <p:cNvPicPr>
            <a:picLocks noChangeAspect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692" y="1743658"/>
            <a:ext cx="3423454" cy="2799939"/>
          </a:xfrm>
          <a:prstGeom prst="rect">
            <a:avLst/>
          </a:prstGeom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id="{0F90FD5F-DA8F-494A-91C1-126E7A690F74}"/>
              </a:ext>
            </a:extLst>
          </p:cNvPr>
          <p:cNvSpPr/>
          <p:nvPr/>
        </p:nvSpPr>
        <p:spPr>
          <a:xfrm>
            <a:off x="5279732" y="1267568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</a:t>
            </a:r>
          </a:p>
        </p:txBody>
      </p:sp>
      <p:pic>
        <p:nvPicPr>
          <p:cNvPr id="15" name="Gráfico 14" descr="Dedo Indicador Apontando para a Direita">
            <a:extLst>
              <a:ext uri="{FF2B5EF4-FFF2-40B4-BE49-F238E27FC236}">
                <a16:creationId xmlns:a16="http://schemas.microsoft.com/office/drawing/2014/main" id="{5516E2DA-2747-4309-BC6A-AAABC3C214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56399" flipH="1">
            <a:off x="7056275" y="2965198"/>
            <a:ext cx="543051" cy="54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090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Instalação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D54C23F-C62B-4040-B8DE-9595120FAAE4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908718"/>
            <a:ext cx="4428490" cy="3621926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24A7808D-D51E-4BB1-AAF3-B889B1D1BB3F}"/>
              </a:ext>
            </a:extLst>
          </p:cNvPr>
          <p:cNvSpPr/>
          <p:nvPr/>
        </p:nvSpPr>
        <p:spPr>
          <a:xfrm>
            <a:off x="1165920" y="757858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68293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Instalação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D54C23F-C62B-4040-B8DE-9595120FAAE4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908718"/>
            <a:ext cx="4428489" cy="3621926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24A7808D-D51E-4BB1-AAF3-B889B1D1BB3F}"/>
              </a:ext>
            </a:extLst>
          </p:cNvPr>
          <p:cNvSpPr/>
          <p:nvPr/>
        </p:nvSpPr>
        <p:spPr>
          <a:xfrm>
            <a:off x="1165920" y="757858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6</a:t>
            </a:r>
          </a:p>
        </p:txBody>
      </p:sp>
      <p:pic>
        <p:nvPicPr>
          <p:cNvPr id="8" name="Gráfico 7" descr="Dedo Indicador Apontando para a Direita">
            <a:extLst>
              <a:ext uri="{FF2B5EF4-FFF2-40B4-BE49-F238E27FC236}">
                <a16:creationId xmlns:a16="http://schemas.microsoft.com/office/drawing/2014/main" id="{1CDFAF2B-4C21-4AFC-BB0C-E3758B1EE0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543601" flipH="1" flipV="1">
            <a:off x="4857436" y="3757285"/>
            <a:ext cx="543051" cy="54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77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Contato e suporte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Seção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68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Contato e Suporte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16</a:t>
            </a:fld>
            <a:endParaRPr lang="pt-BR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1259632" y="915566"/>
            <a:ext cx="7427168" cy="37278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/>
              <a:t>Contato</a:t>
            </a:r>
            <a:endParaRPr lang="pt-BR" dirty="0"/>
          </a:p>
          <a:p>
            <a:pPr lvl="1"/>
            <a:r>
              <a:rPr lang="pt-BR" b="1" dirty="0" err="1"/>
              <a:t>HydroByte</a:t>
            </a:r>
            <a:r>
              <a:rPr lang="pt-BR" b="1" dirty="0"/>
              <a:t> Software</a:t>
            </a:r>
            <a:br>
              <a:rPr lang="pt-BR" b="1" dirty="0"/>
            </a:br>
            <a:r>
              <a:rPr lang="pt-BR" dirty="0"/>
              <a:t>Marcelo Augusto </a:t>
            </a:r>
            <a:r>
              <a:rPr lang="pt-BR" dirty="0" err="1"/>
              <a:t>Cicogna</a:t>
            </a:r>
            <a:br>
              <a:rPr lang="pt-BR" dirty="0"/>
            </a:br>
            <a:r>
              <a:rPr lang="pt-BR" dirty="0"/>
              <a:t>19-98188-8757</a:t>
            </a:r>
          </a:p>
          <a:p>
            <a:pPr>
              <a:buNone/>
            </a:pPr>
            <a:r>
              <a:rPr lang="pt-BR" b="1" dirty="0"/>
              <a:t>Suporte</a:t>
            </a:r>
            <a:endParaRPr lang="pt-BR" dirty="0"/>
          </a:p>
          <a:p>
            <a:pPr lvl="1"/>
            <a:r>
              <a:rPr lang="pt-BR" b="1" dirty="0"/>
              <a:t>support@hydrobyte.com.br</a:t>
            </a:r>
          </a:p>
        </p:txBody>
      </p:sp>
    </p:spTree>
    <p:extLst>
      <p:ext uri="{BB962C8B-B14F-4D97-AF65-F5344CB8AC3E}">
        <p14:creationId xmlns:p14="http://schemas.microsoft.com/office/powerpoint/2010/main" val="169531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Requisitos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1259632" y="915566"/>
            <a:ext cx="7427168" cy="37278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/>
              <a:t>Download</a:t>
            </a:r>
            <a:endParaRPr lang="pt-BR" dirty="0"/>
          </a:p>
          <a:p>
            <a:pPr lvl="1"/>
            <a:r>
              <a:rPr lang="pt-BR" dirty="0"/>
              <a:t>www.hydrobyte.com.br</a:t>
            </a:r>
          </a:p>
          <a:p>
            <a:pPr lvl="1"/>
            <a:r>
              <a:rPr lang="pt-BR" dirty="0"/>
              <a:t>Fazer cadastro ou login na página de </a:t>
            </a:r>
            <a:r>
              <a:rPr lang="pt-BR" b="1" dirty="0"/>
              <a:t>Acesso</a:t>
            </a:r>
          </a:p>
          <a:p>
            <a:pPr lvl="1"/>
            <a:r>
              <a:rPr lang="pt-BR" dirty="0"/>
              <a:t>Na página de </a:t>
            </a:r>
            <a:r>
              <a:rPr lang="pt-BR" b="1" dirty="0"/>
              <a:t>Download</a:t>
            </a:r>
            <a:r>
              <a:rPr lang="pt-BR" dirty="0"/>
              <a:t>, arquivo: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>
                <a:hlinkClick r:id="rId2" action="ppaction://hlinkpres?slideindex=3&amp;slidetitle=Instalação"/>
              </a:rPr>
              <a:t>Não possuo o </a:t>
            </a:r>
            <a:r>
              <a:rPr lang="pt-BR" dirty="0" err="1">
                <a:hlinkClick r:id="rId2" action="ppaction://hlinkpres?slideindex=3&amp;slidetitle=Instalação"/>
              </a:rPr>
              <a:t>HydroExpert</a:t>
            </a:r>
            <a:r>
              <a:rPr lang="pt-BR" dirty="0">
                <a:hlinkClick r:id="rId2" action="ppaction://hlinkpres?slideindex=3&amp;slidetitle=Instalação"/>
              </a:rPr>
              <a:t>...</a:t>
            </a:r>
            <a:br>
              <a:rPr lang="pt-BR" dirty="0"/>
            </a:br>
            <a:r>
              <a:rPr lang="pt-BR" b="1" dirty="0" err="1"/>
              <a:t>HydroSetup</a:t>
            </a:r>
            <a:r>
              <a:rPr lang="pt-BR" b="1" dirty="0"/>
              <a:t> XP versão 1.7.0 </a:t>
            </a:r>
            <a:r>
              <a:rPr lang="pt-BR" dirty="0"/>
              <a:t>(~36 </a:t>
            </a:r>
            <a:r>
              <a:rPr lang="pt-BR" dirty="0" err="1"/>
              <a:t>MBytes</a:t>
            </a:r>
            <a:r>
              <a:rPr lang="pt-BR" dirty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pt-BR" dirty="0">
                <a:hlinkClick r:id="rId3" action="ppaction://hlinkpres?slideindex=8&amp;slidetitle=Atualização"/>
              </a:rPr>
              <a:t>Já possuo o </a:t>
            </a:r>
            <a:r>
              <a:rPr lang="pt-BR" dirty="0" err="1">
                <a:hlinkClick r:id="rId3" action="ppaction://hlinkpres?slideindex=8&amp;slidetitle=Atualização"/>
              </a:rPr>
              <a:t>HydroExpert</a:t>
            </a:r>
            <a:r>
              <a:rPr lang="pt-BR" dirty="0">
                <a:hlinkClick r:id="rId3" action="ppaction://hlinkpres?slideindex=8&amp;slidetitle=Atualização"/>
              </a:rPr>
              <a:t>...</a:t>
            </a:r>
            <a:br>
              <a:rPr lang="pt-BR" dirty="0"/>
            </a:br>
            <a:r>
              <a:rPr lang="pt-BR" b="1" dirty="0" err="1"/>
              <a:t>HydroUpdate</a:t>
            </a:r>
            <a:r>
              <a:rPr lang="pt-BR" b="1" dirty="0"/>
              <a:t> XP versão 1.7.0</a:t>
            </a:r>
            <a:r>
              <a:rPr lang="pt-BR" dirty="0"/>
              <a:t> (~6 </a:t>
            </a:r>
            <a:r>
              <a:rPr lang="pt-BR" dirty="0" err="1"/>
              <a:t>MBytes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Dúvidas? Veja </a:t>
            </a:r>
            <a:r>
              <a:rPr lang="pt-BR" dirty="0">
                <a:hlinkClick r:id="rId4" action="ppaction://hlinkpres?slideindex=16&amp;slidetitle=Contato e Suporte"/>
              </a:rPr>
              <a:t>Contato e Suporte</a:t>
            </a:r>
            <a:endParaRPr lang="pt-BR" dirty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instalação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Seção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9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Instalação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4</a:t>
            </a:fld>
            <a:endParaRPr lang="pt-BR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1259632" y="915566"/>
            <a:ext cx="7427168" cy="37278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/>
              <a:t>Se não possui o </a:t>
            </a:r>
            <a:r>
              <a:rPr lang="pt-BR" b="1" dirty="0" err="1"/>
              <a:t>HydroExpert</a:t>
            </a:r>
            <a:r>
              <a:rPr lang="pt-BR" b="1" dirty="0"/>
              <a:t>...</a:t>
            </a:r>
            <a:endParaRPr lang="pt-BR" dirty="0"/>
          </a:p>
          <a:p>
            <a:pPr lvl="1"/>
            <a:r>
              <a:rPr lang="pt-BR" b="1" dirty="0" err="1"/>
              <a:t>HydroSetup</a:t>
            </a:r>
            <a:r>
              <a:rPr lang="pt-BR" b="1" dirty="0"/>
              <a:t> XP</a:t>
            </a:r>
            <a:r>
              <a:rPr lang="pt-BR" dirty="0"/>
              <a:t> versão 1.7.0.</a:t>
            </a:r>
          </a:p>
          <a:p>
            <a:pPr lvl="1"/>
            <a:r>
              <a:rPr lang="pt-BR" dirty="0"/>
              <a:t>Instalação padrão </a:t>
            </a:r>
            <a:r>
              <a:rPr lang="pt-BR" i="1" dirty="0"/>
              <a:t>Stand </a:t>
            </a:r>
            <a:r>
              <a:rPr lang="pt-BR" i="1" dirty="0" err="1"/>
              <a:t>Alone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Processo simples: “Próximo, próximo, ... e fim”.</a:t>
            </a:r>
          </a:p>
          <a:p>
            <a:pPr lvl="1"/>
            <a:r>
              <a:rPr lang="pt-BR" dirty="0" err="1"/>
              <a:t>HydroExpert</a:t>
            </a:r>
            <a:r>
              <a:rPr lang="pt-BR" dirty="0"/>
              <a:t>, </a:t>
            </a:r>
            <a:r>
              <a:rPr lang="pt-BR" dirty="0" err="1"/>
              <a:t>HydroData</a:t>
            </a:r>
            <a:r>
              <a:rPr lang="pt-BR" dirty="0"/>
              <a:t> XP, base de dados, estudos e arquivos do Curso ONS.</a:t>
            </a:r>
          </a:p>
        </p:txBody>
      </p:sp>
    </p:spTree>
    <p:extLst>
      <p:ext uri="{BB962C8B-B14F-4D97-AF65-F5344CB8AC3E}">
        <p14:creationId xmlns:p14="http://schemas.microsoft.com/office/powerpoint/2010/main" val="299281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Instalação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77E6AF4-C8A3-4834-AA1D-A298564873E5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105" y="2134843"/>
            <a:ext cx="2659610" cy="1425063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FFB5755A-FF43-4FF8-AEA1-87D530E51397}"/>
              </a:ext>
            </a:extLst>
          </p:cNvPr>
          <p:cNvSpPr/>
          <p:nvPr/>
        </p:nvSpPr>
        <p:spPr>
          <a:xfrm>
            <a:off x="1128353" y="1821431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1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D54C23F-C62B-4040-B8DE-9595120FAAE4}"/>
              </a:ext>
            </a:extLst>
          </p:cNvPr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958416"/>
            <a:ext cx="4176464" cy="3415802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24A7808D-D51E-4BB1-AAF3-B889B1D1BB3F}"/>
              </a:ext>
            </a:extLst>
          </p:cNvPr>
          <p:cNvSpPr/>
          <p:nvPr/>
        </p:nvSpPr>
        <p:spPr>
          <a:xfrm>
            <a:off x="3974232" y="807554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2</a:t>
            </a:r>
          </a:p>
        </p:txBody>
      </p:sp>
      <p:pic>
        <p:nvPicPr>
          <p:cNvPr id="15" name="Gráfico 14" descr="Dedo Indicador Apontando para a Direita">
            <a:extLst>
              <a:ext uri="{FF2B5EF4-FFF2-40B4-BE49-F238E27FC236}">
                <a16:creationId xmlns:a16="http://schemas.microsoft.com/office/drawing/2014/main" id="{EF32BF22-D288-4CD5-93D7-B2F0D91516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6561503" y="3399842"/>
            <a:ext cx="543051" cy="54305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Instalação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D54C23F-C62B-4040-B8DE-9595120FAAE4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908719"/>
            <a:ext cx="3456384" cy="2826870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24A7808D-D51E-4BB1-AAF3-B889B1D1BB3F}"/>
              </a:ext>
            </a:extLst>
          </p:cNvPr>
          <p:cNvSpPr/>
          <p:nvPr/>
        </p:nvSpPr>
        <p:spPr>
          <a:xfrm>
            <a:off x="1165920" y="757858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3</a:t>
            </a:r>
          </a:p>
        </p:txBody>
      </p:sp>
      <p:pic>
        <p:nvPicPr>
          <p:cNvPr id="13" name="Gráfico 12" descr="Dedo Indicador Apontando para a Direita">
            <a:extLst>
              <a:ext uri="{FF2B5EF4-FFF2-40B4-BE49-F238E27FC236}">
                <a16:creationId xmlns:a16="http://schemas.microsoft.com/office/drawing/2014/main" id="{46055B4E-F8D1-4222-A7C3-F2E511771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3943425" y="1507578"/>
            <a:ext cx="543051" cy="543051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D56FA299-D187-40C6-B8F2-65A79AD8DEC1}"/>
              </a:ext>
            </a:extLst>
          </p:cNvPr>
          <p:cNvPicPr>
            <a:picLocks noChangeAspect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692" y="1743658"/>
            <a:ext cx="3423455" cy="2799939"/>
          </a:xfrm>
          <a:prstGeom prst="rect">
            <a:avLst/>
          </a:prstGeom>
        </p:spPr>
      </p:pic>
      <p:sp>
        <p:nvSpPr>
          <p:cNvPr id="14" name="Elipse 13">
            <a:extLst>
              <a:ext uri="{FF2B5EF4-FFF2-40B4-BE49-F238E27FC236}">
                <a16:creationId xmlns:a16="http://schemas.microsoft.com/office/drawing/2014/main" id="{0F90FD5F-DA8F-494A-91C1-126E7A690F74}"/>
              </a:ext>
            </a:extLst>
          </p:cNvPr>
          <p:cNvSpPr/>
          <p:nvPr/>
        </p:nvSpPr>
        <p:spPr>
          <a:xfrm>
            <a:off x="5279732" y="1267568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4</a:t>
            </a:r>
          </a:p>
        </p:txBody>
      </p:sp>
      <p:pic>
        <p:nvPicPr>
          <p:cNvPr id="15" name="Gráfico 14" descr="Dedo Indicador Apontando para a Direita">
            <a:extLst>
              <a:ext uri="{FF2B5EF4-FFF2-40B4-BE49-F238E27FC236}">
                <a16:creationId xmlns:a16="http://schemas.microsoft.com/office/drawing/2014/main" id="{5516E2DA-2747-4309-BC6A-AAABC3C214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56399" flipH="1">
            <a:off x="7056275" y="2965198"/>
            <a:ext cx="543051" cy="54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17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Instalação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D54C23F-C62B-4040-B8DE-9595120FAAE4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908718"/>
            <a:ext cx="4428490" cy="3621927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24A7808D-D51E-4BB1-AAF3-B889B1D1BB3F}"/>
              </a:ext>
            </a:extLst>
          </p:cNvPr>
          <p:cNvSpPr/>
          <p:nvPr/>
        </p:nvSpPr>
        <p:spPr>
          <a:xfrm>
            <a:off x="1165920" y="757858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5</a:t>
            </a:r>
          </a:p>
        </p:txBody>
      </p:sp>
      <p:pic>
        <p:nvPicPr>
          <p:cNvPr id="13" name="Gráfico 12" descr="Dedo Indicador Apontando para a Direita">
            <a:extLst>
              <a:ext uri="{FF2B5EF4-FFF2-40B4-BE49-F238E27FC236}">
                <a16:creationId xmlns:a16="http://schemas.microsoft.com/office/drawing/2014/main" id="{46055B4E-F8D1-4222-A7C3-F2E511771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5796271" y="2034100"/>
            <a:ext cx="543051" cy="54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8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Instalação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pt-BR" dirty="0"/>
              <a:t>HydroByte Software ©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DD54C23F-C62B-4040-B8DE-9595120FAAE4}"/>
              </a:ext>
            </a:extLst>
          </p:cNvPr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908718"/>
            <a:ext cx="4428490" cy="3621926"/>
          </a:xfrm>
          <a:prstGeom prst="rect">
            <a:avLst/>
          </a:prstGeom>
        </p:spPr>
      </p:pic>
      <p:sp>
        <p:nvSpPr>
          <p:cNvPr id="12" name="Elipse 11">
            <a:extLst>
              <a:ext uri="{FF2B5EF4-FFF2-40B4-BE49-F238E27FC236}">
                <a16:creationId xmlns:a16="http://schemas.microsoft.com/office/drawing/2014/main" id="{24A7808D-D51E-4BB1-AAF3-B889B1D1BB3F}"/>
              </a:ext>
            </a:extLst>
          </p:cNvPr>
          <p:cNvSpPr/>
          <p:nvPr/>
        </p:nvSpPr>
        <p:spPr>
          <a:xfrm>
            <a:off x="1165920" y="757858"/>
            <a:ext cx="453752" cy="4537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6</a:t>
            </a:r>
          </a:p>
        </p:txBody>
      </p:sp>
      <p:pic>
        <p:nvPicPr>
          <p:cNvPr id="8" name="Gráfico 7" descr="Dedo Indicador Apontando para a Direita">
            <a:extLst>
              <a:ext uri="{FF2B5EF4-FFF2-40B4-BE49-F238E27FC236}">
                <a16:creationId xmlns:a16="http://schemas.microsoft.com/office/drawing/2014/main" id="{1CDFAF2B-4C21-4AFC-BB0C-E3758B1EE0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543601" flipH="1" flipV="1">
            <a:off x="4857436" y="3757285"/>
            <a:ext cx="543051" cy="54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789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atualização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Seção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9A96E-8D9F-439E-BE4B-0AF0435370D5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390729"/>
      </p:ext>
    </p:extLst>
  </p:cSld>
  <p:clrMapOvr>
    <a:masterClrMapping/>
  </p:clrMapOvr>
</p:sld>
</file>

<file path=ppt/theme/theme1.xml><?xml version="1.0" encoding="utf-8"?>
<a:theme xmlns:a="http://schemas.openxmlformats.org/drawingml/2006/main" name="HydroByt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</TotalTime>
  <Words>212</Words>
  <Application>Microsoft Office PowerPoint</Application>
  <PresentationFormat>Apresentação na tela (16:9)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Trebuchet MS</vt:lpstr>
      <vt:lpstr>Wingdings</vt:lpstr>
      <vt:lpstr>HydroByte Template</vt:lpstr>
      <vt:lpstr>Instalação HydroExpert</vt:lpstr>
      <vt:lpstr>Requisitos</vt:lpstr>
      <vt:lpstr>instalação</vt:lpstr>
      <vt:lpstr>Instalação</vt:lpstr>
      <vt:lpstr>Instalação</vt:lpstr>
      <vt:lpstr>Instalação</vt:lpstr>
      <vt:lpstr>Instalação</vt:lpstr>
      <vt:lpstr>Instalação</vt:lpstr>
      <vt:lpstr>atualização</vt:lpstr>
      <vt:lpstr>Atualização</vt:lpstr>
      <vt:lpstr>Atualização</vt:lpstr>
      <vt:lpstr>Instalação</vt:lpstr>
      <vt:lpstr>Instalação</vt:lpstr>
      <vt:lpstr>Instalação</vt:lpstr>
      <vt:lpstr>Contato e suporte</vt:lpstr>
      <vt:lpstr>Contato e Suporte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Marcelo</dc:creator>
  <cp:lastModifiedBy>Marcelo Augusto</cp:lastModifiedBy>
  <cp:revision>107</cp:revision>
  <dcterms:created xsi:type="dcterms:W3CDTF">2014-08-05T17:42:12Z</dcterms:created>
  <dcterms:modified xsi:type="dcterms:W3CDTF">2017-08-18T16:03:54Z</dcterms:modified>
</cp:coreProperties>
</file>